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3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7117B-C127-406A-A5D9-0FC94685A0D8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B52B2-8239-4FEB-97BD-DA7996E7B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DC939-8681-44F4-A19A-04DD28A6522C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3D6E3-3F14-4C88-BCBF-B7E739EBCD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AD928-AE08-458F-BEFF-AFDAA92B2D9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1D910-C6ED-477B-A5B6-F7E0476A5F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99150-ED22-4951-BE4E-B542997908AF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AA9F6-86A3-4EA3-8F26-0EA2137914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4CDC4-4796-4682-8694-19962099F14D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6EA01-9AAC-4F22-B90F-5E7187370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F3DA7-EAE8-48B5-B871-505D0D754FB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E6692-2CE6-4A58-8C48-C5287869B1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2C950-4D66-4F4B-86EA-625400C422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6916B-AF41-4E03-8DFC-C28A47CDEA96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DD1E0-5F50-4AC0-B3AE-35E20D560077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85282-DF40-4B46-9032-C864349C6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EBB67-DA57-43E9-9536-05467178733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1A506-B3C5-4B46-A436-29475C9C25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AD52E-661C-4C72-95B0-176F881FB001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E6E46-35FA-4709-A4BD-857DDC87C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A3554-ABBE-46A4-8CD9-D60CB57E8D1E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F99BF-9A04-4B47-B243-4CC956B3F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8D1E126-FFC8-4A86-B990-EAD7C56C7F54}" type="datetimeFigureOut">
              <a:rPr lang="en-US"/>
              <a:pPr>
                <a:defRPr/>
              </a:pPr>
              <a:t>10/25/2008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DC21B15-0B68-4E2C-8E94-7B96784C417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0" r:id="rId1"/>
    <p:sldLayoutId id="2147483712" r:id="rId2"/>
    <p:sldLayoutId id="2147483721" r:id="rId3"/>
    <p:sldLayoutId id="2147483713" r:id="rId4"/>
    <p:sldLayoutId id="2147483722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push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Gill Sans MT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5400" smtClean="0"/>
              <a:t>Geography Terms</a:t>
            </a:r>
            <a:endParaRPr sz="5400"/>
          </a:p>
        </p:txBody>
      </p:sp>
      <p:pic>
        <p:nvPicPr>
          <p:cNvPr id="1027" name="Picture 3" descr="C:\Documents and Settings\Student\Local Settings\Temporary Internet Files\Content.IE5\YHS0FTHF\MPj043839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47800"/>
            <a:ext cx="6400800" cy="4285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315" name="TextBox 12"/>
          <p:cNvSpPr txBox="1">
            <a:spLocks noChangeArrowheads="1"/>
          </p:cNvSpPr>
          <p:nvPr/>
        </p:nvSpPr>
        <p:spPr bwMode="auto">
          <a:xfrm>
            <a:off x="5486400" y="5181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- Christopher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hill or mountain of resistant rock surmounting land of considerable area and slight relief shaped by erosion.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Monadnock</a:t>
            </a:r>
            <a:endParaRPr sz="2400" dirty="0"/>
          </a:p>
        </p:txBody>
      </p:sp>
      <p:pic>
        <p:nvPicPr>
          <p:cNvPr id="23554" name="Picture 2" descr="http://mysite.verizon.net/vze34nt6/sitebuildercontent/sitebuilderpictures/.pond/Monadnock_in_winter.jpg.w560h372.jpg"/>
          <p:cNvPicPr>
            <a:picLocks noChangeAspect="1" noChangeArrowheads="1"/>
          </p:cNvPicPr>
          <p:nvPr/>
        </p:nvPicPr>
        <p:blipFill>
          <a:blip r:embed="rId2">
            <a:lum bright="16000"/>
          </a:blip>
          <a:srcRect/>
          <a:stretch>
            <a:fillRect/>
          </a:stretch>
        </p:blipFill>
        <p:spPr bwMode="auto">
          <a:xfrm>
            <a:off x="457200" y="751659"/>
            <a:ext cx="6324600" cy="42013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strip of land projecting into a body of water. 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Cape</a:t>
            </a:r>
            <a:endParaRPr sz="2800" dirty="0"/>
          </a:p>
        </p:txBody>
      </p:sp>
      <p:pic>
        <p:nvPicPr>
          <p:cNvPr id="24578" name="Picture 2" descr="http://www.africangamesafari.com/cape_tow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" y="533400"/>
            <a:ext cx="6310313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mountain peak having a rounded summit or relief.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Dome</a:t>
            </a:r>
            <a:endParaRPr sz="2800" dirty="0"/>
          </a:p>
        </p:txBody>
      </p:sp>
      <p:pic>
        <p:nvPicPr>
          <p:cNvPr id="25602" name="Picture 2" descr="http://lh4.ggpht.com/_6Y4TMtvmCFE/RqbelHrJHZI/AAAAAAAAB_Y/cBoGkqFS2oE/IMG_14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83749"/>
            <a:ext cx="6172200" cy="4116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The wide part of a river where it nears the sea; fresh and salt water mix.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Estuary</a:t>
            </a:r>
            <a:endParaRPr sz="2800" dirty="0"/>
          </a:p>
        </p:txBody>
      </p:sp>
      <p:pic>
        <p:nvPicPr>
          <p:cNvPr id="26626" name="Picture 2" descr="http://sitemaker.umich.edu/chrpwe/files/estuary_ima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599" y="762000"/>
            <a:ext cx="6007007" cy="4114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pond is a body of water smaller than a lake. The difference between a pond and a lake is subjective; they are both formed by ponding water. Ponds are sometimes man-made. 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Pond</a:t>
            </a:r>
            <a:endParaRPr sz="2800" dirty="0"/>
          </a:p>
        </p:txBody>
      </p:sp>
      <p:pic>
        <p:nvPicPr>
          <p:cNvPr id="27650" name="Picture 2" descr="http://www.bbc.co.uk/scotland/whereilive/coast/images/southwestandayrshire/swan_po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1" y="533401"/>
            <a:ext cx="6299200" cy="472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type of wetland that is dominated by woody vegetation and does not accumulate appreciable peat deposits.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Swamp</a:t>
            </a:r>
            <a:endParaRPr sz="2800" dirty="0"/>
          </a:p>
        </p:txBody>
      </p:sp>
      <p:pic>
        <p:nvPicPr>
          <p:cNvPr id="28674" name="Picture 2" descr="http://www.cofc.edu/~welcha/courses/herp_trips/I'on%20Swamp%20Trail%20-%20copyright,%20Ken%20Robi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09600"/>
            <a:ext cx="6096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Relating to or concerned with a city or densely populated area.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Urban</a:t>
            </a:r>
            <a:endParaRPr sz="2800" dirty="0"/>
          </a:p>
        </p:txBody>
      </p:sp>
      <p:pic>
        <p:nvPicPr>
          <p:cNvPr id="29698" name="Picture 2" descr="http://www.luxurylink.com/images/style/destination/new_york_67/new-york-city-skyline-blue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6096000" cy="4876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forest made of trees that shed leaves habitually on a cyclic basis.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/>
              <a:t>Deciduous Forest </a:t>
            </a:r>
            <a:endParaRPr dirty="0"/>
          </a:p>
        </p:txBody>
      </p:sp>
      <p:pic>
        <p:nvPicPr>
          <p:cNvPr id="2050" name="Picture 2" descr="http://www.hickerphoto.com/data/media/7/deciduous_forest_sc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990600"/>
            <a:ext cx="6057900" cy="403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narrow strip of land, bordered on two sides by water, and connecting two larger landmasses.</a:t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Isthmus</a:t>
            </a:r>
            <a:endParaRPr sz="2400" dirty="0"/>
          </a:p>
        </p:txBody>
      </p:sp>
      <p:pic>
        <p:nvPicPr>
          <p:cNvPr id="1026" name="Picture 2" descr="http://vinyl2.sentex.ca/~tcc/LH/isthmus_b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6096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mountain formed by volcanic material.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Volcano</a:t>
            </a:r>
            <a:endParaRPr sz="2400" dirty="0"/>
          </a:p>
        </p:txBody>
      </p:sp>
      <p:pic>
        <p:nvPicPr>
          <p:cNvPr id="31748" name="Picture 4" descr="Paricutin Volcan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870301"/>
            <a:ext cx="6248400" cy="40064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hill is a landform that extends above the surrounding terrain, in a limited area.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 smtClean="0"/>
              <a:t>Hill</a:t>
            </a:r>
            <a:endParaRPr sz="3600" dirty="0"/>
          </a:p>
        </p:txBody>
      </p:sp>
      <p:pic>
        <p:nvPicPr>
          <p:cNvPr id="2050" name="Picture 2" descr="http://www.sacred-destinations.com/england/images/avebury/silbury-hill/silbury-hill-hdr-cc-ta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85800"/>
            <a:ext cx="5791200" cy="47208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The entire geographical area drained by a river and its tributaries.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Basin</a:t>
            </a:r>
            <a:endParaRPr sz="2400" dirty="0"/>
          </a:p>
        </p:txBody>
      </p:sp>
      <p:pic>
        <p:nvPicPr>
          <p:cNvPr id="32772" name="Picture 4" descr="http://farm3.static.flickr.com/2182/1505020379_b03ce107b0_b.jpg"/>
          <p:cNvPicPr>
            <a:picLocks noChangeAspect="1" noChangeArrowheads="1"/>
          </p:cNvPicPr>
          <p:nvPr/>
        </p:nvPicPr>
        <p:blipFill>
          <a:blip r:embed="rId2"/>
          <a:srcRect l="3699" t="5357" r="3833" b="5357"/>
          <a:stretch>
            <a:fillRect/>
          </a:stretch>
        </p:blipFill>
        <p:spPr bwMode="auto">
          <a:xfrm>
            <a:off x="457200" y="685800"/>
            <a:ext cx="6286500" cy="419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>
            <a:normAutofit fontScale="92500" lnSpcReduction="10000"/>
          </a:bodyPr>
          <a:lstStyle/>
          <a:p>
            <a:pPr eaLnBrk="1" fontAlgn="auto" hangingPunct="1">
              <a:buFont typeface="Wingdings 2"/>
              <a:buNone/>
              <a:defRPr/>
            </a:pPr>
            <a:r>
              <a:rPr lang="en-US" dirty="0" smtClean="0"/>
              <a:t>- The fan-shaped area at the mouth or lower end of a river, formed by eroded material that has been carried downstream and dropped in quantities larger than can be carried off by tides or currents.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Delta</a:t>
            </a:r>
            <a:endParaRPr sz="2400" dirty="0"/>
          </a:p>
        </p:txBody>
      </p:sp>
      <p:pic>
        <p:nvPicPr>
          <p:cNvPr id="33794" name="Picture 2" descr="http://farm3.static.flickr.com/2377/2164922442_72691376b6_o.jpg"/>
          <p:cNvPicPr>
            <a:picLocks noChangeAspect="1" noChangeArrowheads="1"/>
          </p:cNvPicPr>
          <p:nvPr/>
        </p:nvPicPr>
        <p:blipFill>
          <a:blip r:embed="rId2"/>
          <a:srcRect l="1266" t="1878" r="1266" b="13589"/>
          <a:stretch>
            <a:fillRect/>
          </a:stretch>
        </p:blipFill>
        <p:spPr bwMode="auto">
          <a:xfrm>
            <a:off x="457200" y="1143000"/>
            <a:ext cx="6258560" cy="3657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large, naturally occurring cavity formed underground, often in the face of a cliff or a hillside.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Cave</a:t>
            </a:r>
            <a:endParaRPr sz="2400" dirty="0"/>
          </a:p>
        </p:txBody>
      </p:sp>
      <p:pic>
        <p:nvPicPr>
          <p:cNvPr id="34818" name="Picture 2" descr="http://farm2.static.flickr.com/1018/681188317_538aa22996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6096000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large contiguous landmass that is at least partially surrounded by water, together with any islands on its continental shelf.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400" smtClean="0"/>
              <a:t>Continent</a:t>
            </a:r>
            <a:endParaRPr sz="2400" dirty="0"/>
          </a:p>
        </p:txBody>
      </p:sp>
      <p:pic>
        <p:nvPicPr>
          <p:cNvPr id="35844" name="Picture 4" descr="http://p6.hostingprod.com/@www.theskyblog.com/archives/800px-USA-satelli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962025"/>
            <a:ext cx="6019800" cy="3762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5400" smtClean="0"/>
              <a:t>The End</a:t>
            </a:r>
            <a:endParaRPr sz="5400"/>
          </a:p>
        </p:txBody>
      </p:sp>
      <p:pic>
        <p:nvPicPr>
          <p:cNvPr id="1027" name="Picture 3" descr="C:\Documents and Settings\Student\Local Settings\Temporary Internet Files\Content.IE5\YHS0FTHF\MPj0438398000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447800"/>
            <a:ext cx="6400800" cy="4285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867" name="TextBox 12"/>
          <p:cNvSpPr txBox="1">
            <a:spLocks noChangeArrowheads="1"/>
          </p:cNvSpPr>
          <p:nvPr/>
        </p:nvSpPr>
        <p:spPr bwMode="auto">
          <a:xfrm>
            <a:off x="5486400" y="5181600"/>
            <a:ext cx="2057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/>
              </a:rPr>
              <a:t>- By Christopher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mountain is a natural elevation of the earth's surface rising more or less abruptly to a summit, and attaining an altitude greater than that of a hill, usually greater than 2000 ft.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 smtClean="0"/>
              <a:t>Mountain</a:t>
            </a:r>
            <a:endParaRPr sz="3600" dirty="0"/>
          </a:p>
        </p:txBody>
      </p:sp>
      <p:pic>
        <p:nvPicPr>
          <p:cNvPr id="15362" name="Picture 2" descr="http://www.free-slideshow.com/screens/alluring_mountains/mountain-summi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685800"/>
            <a:ext cx="5791200" cy="4677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The starting point of a river, stream, or other running water.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3600" smtClean="0"/>
              <a:t>Source</a:t>
            </a:r>
            <a:endParaRPr sz="3600" dirty="0"/>
          </a:p>
        </p:txBody>
      </p:sp>
      <p:pic>
        <p:nvPicPr>
          <p:cNvPr id="16386" name="Picture 2" descr="http://www.americanwhitewater.org/photos/archive/medium/17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838200"/>
            <a:ext cx="5740400" cy="4305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The land area drained by a river and its tributaries.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River Basin</a:t>
            </a:r>
            <a:endParaRPr sz="2800" dirty="0"/>
          </a:p>
        </p:txBody>
      </p:sp>
      <p:pic>
        <p:nvPicPr>
          <p:cNvPr id="17412" name="Picture 4" descr="http://www.colorado.edu/geography/geomorph/usfws_images/colo_cisc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762000"/>
            <a:ext cx="6031082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-A peninsula is a piece of land that is bordered on three sides by water, but is still attached to the mainland. 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Peninsula</a:t>
            </a:r>
            <a:endParaRPr sz="2800" dirty="0"/>
          </a:p>
        </p:txBody>
      </p:sp>
      <p:pic>
        <p:nvPicPr>
          <p:cNvPr id="18434" name="Picture 2" descr="http://i5.tinypic.com/34zft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85800"/>
            <a:ext cx="5994399" cy="4495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 narrow flat-topped hill of resistant rock with very steep sides. It is usually a former mesa.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Butte</a:t>
            </a:r>
            <a:endParaRPr sz="2800" dirty="0"/>
          </a:p>
        </p:txBody>
      </p:sp>
      <p:pic>
        <p:nvPicPr>
          <p:cNvPr id="1030" name="Picture 6" descr="VegCrew048.jpg Ekker Butte image by canyoneagle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6197600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Placeholder 8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375" cy="3733800"/>
          </a:xfrm>
        </p:spPr>
        <p:txBody>
          <a:bodyPr/>
          <a:lstStyle/>
          <a:p>
            <a:pPr eaLnBrk="1" hangingPunct="1"/>
            <a:r>
              <a:rPr lang="en-US" smtClean="0"/>
              <a:t>- An isolated, relatively flat-topped natural elevation, usually more extensive than a butte and less extensive than a plateau.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Mesa</a:t>
            </a:r>
            <a:endParaRPr sz="2800" dirty="0"/>
          </a:p>
        </p:txBody>
      </p:sp>
      <p:pic>
        <p:nvPicPr>
          <p:cNvPr id="21506" name="Picture 2" descr="http://www.quarterly-report.com/monument_valley/spearhead_mesa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195" y="914399"/>
            <a:ext cx="6174205" cy="39564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Placeholder 8"/>
          <p:cNvSpPr>
            <a:spLocks noGrp="1"/>
          </p:cNvSpPr>
          <p:nvPr>
            <p:ph type="body" idx="2"/>
          </p:nvPr>
        </p:nvSpPr>
        <p:spPr>
          <a:xfrm>
            <a:off x="1524000" y="4572000"/>
            <a:ext cx="5943600" cy="838200"/>
          </a:xfrm>
        </p:spPr>
        <p:txBody>
          <a:bodyPr/>
          <a:lstStyle/>
          <a:p>
            <a:pPr eaLnBrk="1" hangingPunct="1"/>
            <a:r>
              <a:rPr lang="en-US" smtClean="0"/>
              <a:t>- A land mass (smaller than a continent) that is surrounded by water.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-228600"/>
            <a:ext cx="19812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2800" smtClean="0"/>
              <a:t>Island</a:t>
            </a:r>
            <a:endParaRPr sz="2800" dirty="0"/>
          </a:p>
        </p:txBody>
      </p:sp>
      <p:pic>
        <p:nvPicPr>
          <p:cNvPr id="22530" name="Picture 2" descr="http://www.primordia.com/blog/archives/images/Island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914400"/>
            <a:ext cx="8127996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</TotalTime>
  <Words>396</Words>
  <Application>Microsoft Office PowerPoint</Application>
  <PresentationFormat>On-screen Show (4:3)</PresentationFormat>
  <Paragraphs>46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Gill Sans MT</vt:lpstr>
      <vt:lpstr>Wingdings 2</vt:lpstr>
      <vt:lpstr>Calibri</vt:lpstr>
      <vt:lpstr>Paper</vt:lpstr>
      <vt:lpstr>Paper</vt:lpstr>
      <vt:lpstr>Paper</vt:lpstr>
      <vt:lpstr>Paper</vt:lpstr>
      <vt:lpstr>Slide 1</vt:lpstr>
      <vt:lpstr>Hill</vt:lpstr>
      <vt:lpstr>Mountain</vt:lpstr>
      <vt:lpstr>Source</vt:lpstr>
      <vt:lpstr>River Basin</vt:lpstr>
      <vt:lpstr>Peninsula</vt:lpstr>
      <vt:lpstr>Butte</vt:lpstr>
      <vt:lpstr>Mesa</vt:lpstr>
      <vt:lpstr>Island</vt:lpstr>
      <vt:lpstr>Monadnock</vt:lpstr>
      <vt:lpstr>Cape</vt:lpstr>
      <vt:lpstr>Dome</vt:lpstr>
      <vt:lpstr>Estuary</vt:lpstr>
      <vt:lpstr>Pond</vt:lpstr>
      <vt:lpstr>Swamp</vt:lpstr>
      <vt:lpstr>Urban</vt:lpstr>
      <vt:lpstr>Deciduous Forest </vt:lpstr>
      <vt:lpstr>Isthmus</vt:lpstr>
      <vt:lpstr>Volcano</vt:lpstr>
      <vt:lpstr>Basin</vt:lpstr>
      <vt:lpstr>Delta</vt:lpstr>
      <vt:lpstr>Cave</vt:lpstr>
      <vt:lpstr>Continent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Hill</dc:title>
  <dc:creator> </dc:creator>
  <cp:lastModifiedBy>Debra Coter</cp:lastModifiedBy>
  <cp:revision>21</cp:revision>
  <dcterms:created xsi:type="dcterms:W3CDTF">2008-09-30T15:24:37Z</dcterms:created>
  <dcterms:modified xsi:type="dcterms:W3CDTF">2008-10-25T14:50:57Z</dcterms:modified>
</cp:coreProperties>
</file>